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4" r:id="rId6"/>
    <p:sldId id="265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5324D-D6C8-46B2-9195-7BD6E574A2B0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9E5F8-24D8-41A3-B23C-F507C039F7E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9E5F8-24D8-41A3-B23C-F507C039F7E3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D329E4-5C55-4E6B-85E5-FBA10F54274F}" type="datetimeFigureOut">
              <a:rPr lang="en-GB" smtClean="0"/>
              <a:pPr/>
              <a:t>05/11/2010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0F994B9-D511-4370-B7A6-7B00402F9E6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5013176"/>
            <a:ext cx="8305800" cy="1143000"/>
          </a:xfrm>
        </p:spPr>
        <p:txBody>
          <a:bodyPr/>
          <a:lstStyle/>
          <a:p>
            <a:r>
              <a:rPr lang="en-US" dirty="0" smtClean="0"/>
              <a:t>What happened??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In the middle of the ocean is a yacht. Several corpses are floating in the water nearby.</a:t>
            </a:r>
            <a:br>
              <a:rPr lang="en-GB" dirty="0" smtClean="0"/>
            </a:br>
            <a:endParaRPr lang="en-GB" dirty="0"/>
          </a:p>
        </p:txBody>
      </p:sp>
      <p:grpSp>
        <p:nvGrpSpPr>
          <p:cNvPr id="7" name="Group 6"/>
          <p:cNvGrpSpPr/>
          <p:nvPr/>
        </p:nvGrpSpPr>
        <p:grpSpPr>
          <a:xfrm>
            <a:off x="1043608" y="2924944"/>
            <a:ext cx="6048672" cy="1884581"/>
            <a:chOff x="1043608" y="2924944"/>
            <a:chExt cx="6048672" cy="1884581"/>
          </a:xfrm>
        </p:grpSpPr>
        <p:pic>
          <p:nvPicPr>
            <p:cNvPr id="4" name="Picture 3" descr="zombi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68144" y="2924944"/>
              <a:ext cx="1224136" cy="18845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6" name="Picture 5" descr="Infinitas-Yacht-by-Schopfer-04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3608" y="2924944"/>
              <a:ext cx="3672408" cy="18362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8" name="Cross 7"/>
          <p:cNvSpPr/>
          <p:nvPr/>
        </p:nvSpPr>
        <p:spPr>
          <a:xfrm>
            <a:off x="5076056" y="3645024"/>
            <a:ext cx="576064" cy="576064"/>
          </a:xfrm>
          <a:prstGeom prst="pl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Equal 8"/>
          <p:cNvSpPr/>
          <p:nvPr/>
        </p:nvSpPr>
        <p:spPr>
          <a:xfrm>
            <a:off x="7164288" y="3501008"/>
            <a:ext cx="914400" cy="914400"/>
          </a:xfrm>
          <a:prstGeom prst="math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00392" y="2996952"/>
            <a:ext cx="544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?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It's a chess game</a:t>
            </a:r>
            <a:endParaRPr lang="en-GB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BOXING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2924944"/>
            <a:ext cx="3145714" cy="334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ssolve/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A group of people were on an ocean voyage in a yacht. One day, they decided to go swimming -- they put on their swimsuits and dove off the side.</a:t>
            </a:r>
          </a:p>
          <a:p>
            <a:endParaRPr lang="en-GB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en-GB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They discovered that they forgot to put a ladder down the side of the yacht and were unable to climb back in, so they drowned.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404664"/>
            <a:ext cx="3200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Actually, not that interesting…</a:t>
            </a:r>
            <a:endParaRPr lang="en-GB" dirty="0"/>
          </a:p>
        </p:txBody>
      </p:sp>
      <p:sp>
        <p:nvSpPr>
          <p:cNvPr id="5" name="Smiley Face 4"/>
          <p:cNvSpPr/>
          <p:nvPr/>
        </p:nvSpPr>
        <p:spPr>
          <a:xfrm>
            <a:off x="6300192" y="404664"/>
            <a:ext cx="914400" cy="914400"/>
          </a:xfrm>
          <a:prstGeom prst="smileyFace">
            <a:avLst>
              <a:gd name="adj" fmla="val -4653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3"/>
          <p:cNvSpPr/>
          <p:nvPr/>
        </p:nvSpPr>
        <p:spPr>
          <a:xfrm>
            <a:off x="5303520" y="1289304"/>
            <a:ext cx="2592534" cy="300325"/>
          </a:xfrm>
          <a:custGeom>
            <a:avLst/>
            <a:gdLst>
              <a:gd name="connsiteX0" fmla="*/ 0 w 2592534"/>
              <a:gd name="connsiteY0" fmla="*/ 173736 h 300325"/>
              <a:gd name="connsiteX1" fmla="*/ 27432 w 2592534"/>
              <a:gd name="connsiteY1" fmla="*/ 146304 h 300325"/>
              <a:gd name="connsiteX2" fmla="*/ 73152 w 2592534"/>
              <a:gd name="connsiteY2" fmla="*/ 118872 h 300325"/>
              <a:gd name="connsiteX3" fmla="*/ 100584 w 2592534"/>
              <a:gd name="connsiteY3" fmla="*/ 100584 h 300325"/>
              <a:gd name="connsiteX4" fmla="*/ 137160 w 2592534"/>
              <a:gd name="connsiteY4" fmla="*/ 82296 h 300325"/>
              <a:gd name="connsiteX5" fmla="*/ 228600 w 2592534"/>
              <a:gd name="connsiteY5" fmla="*/ 27432 h 300325"/>
              <a:gd name="connsiteX6" fmla="*/ 347472 w 2592534"/>
              <a:gd name="connsiteY6" fmla="*/ 36576 h 300325"/>
              <a:gd name="connsiteX7" fmla="*/ 457200 w 2592534"/>
              <a:gd name="connsiteY7" fmla="*/ 100584 h 300325"/>
              <a:gd name="connsiteX8" fmla="*/ 530352 w 2592534"/>
              <a:gd name="connsiteY8" fmla="*/ 146304 h 300325"/>
              <a:gd name="connsiteX9" fmla="*/ 557784 w 2592534"/>
              <a:gd name="connsiteY9" fmla="*/ 173736 h 300325"/>
              <a:gd name="connsiteX10" fmla="*/ 621792 w 2592534"/>
              <a:gd name="connsiteY10" fmla="*/ 219456 h 300325"/>
              <a:gd name="connsiteX11" fmla="*/ 658368 w 2592534"/>
              <a:gd name="connsiteY11" fmla="*/ 246888 h 300325"/>
              <a:gd name="connsiteX12" fmla="*/ 832104 w 2592534"/>
              <a:gd name="connsiteY12" fmla="*/ 182880 h 300325"/>
              <a:gd name="connsiteX13" fmla="*/ 868680 w 2592534"/>
              <a:gd name="connsiteY13" fmla="*/ 155448 h 300325"/>
              <a:gd name="connsiteX14" fmla="*/ 896112 w 2592534"/>
              <a:gd name="connsiteY14" fmla="*/ 118872 h 300325"/>
              <a:gd name="connsiteX15" fmla="*/ 923544 w 2592534"/>
              <a:gd name="connsiteY15" fmla="*/ 91440 h 300325"/>
              <a:gd name="connsiteX16" fmla="*/ 950976 w 2592534"/>
              <a:gd name="connsiteY16" fmla="*/ 54864 h 300325"/>
              <a:gd name="connsiteX17" fmla="*/ 978408 w 2592534"/>
              <a:gd name="connsiteY17" fmla="*/ 36576 h 300325"/>
              <a:gd name="connsiteX18" fmla="*/ 1005840 w 2592534"/>
              <a:gd name="connsiteY18" fmla="*/ 9144 h 300325"/>
              <a:gd name="connsiteX19" fmla="*/ 1042416 w 2592534"/>
              <a:gd name="connsiteY19" fmla="*/ 0 h 300325"/>
              <a:gd name="connsiteX20" fmla="*/ 1344168 w 2592534"/>
              <a:gd name="connsiteY20" fmla="*/ 192024 h 300325"/>
              <a:gd name="connsiteX21" fmla="*/ 1380744 w 2592534"/>
              <a:gd name="connsiteY21" fmla="*/ 210312 h 300325"/>
              <a:gd name="connsiteX22" fmla="*/ 1408176 w 2592534"/>
              <a:gd name="connsiteY22" fmla="*/ 219456 h 300325"/>
              <a:gd name="connsiteX23" fmla="*/ 1435608 w 2592534"/>
              <a:gd name="connsiteY23" fmla="*/ 237744 h 300325"/>
              <a:gd name="connsiteX24" fmla="*/ 1499616 w 2592534"/>
              <a:gd name="connsiteY24" fmla="*/ 256032 h 300325"/>
              <a:gd name="connsiteX25" fmla="*/ 1609344 w 2592534"/>
              <a:gd name="connsiteY25" fmla="*/ 292608 h 300325"/>
              <a:gd name="connsiteX26" fmla="*/ 1764792 w 2592534"/>
              <a:gd name="connsiteY26" fmla="*/ 246888 h 300325"/>
              <a:gd name="connsiteX27" fmla="*/ 1828800 w 2592534"/>
              <a:gd name="connsiteY27" fmla="*/ 182880 h 300325"/>
              <a:gd name="connsiteX28" fmla="*/ 1901952 w 2592534"/>
              <a:gd name="connsiteY28" fmla="*/ 137160 h 300325"/>
              <a:gd name="connsiteX29" fmla="*/ 1975104 w 2592534"/>
              <a:gd name="connsiteY29" fmla="*/ 100584 h 300325"/>
              <a:gd name="connsiteX30" fmla="*/ 2066544 w 2592534"/>
              <a:gd name="connsiteY30" fmla="*/ 146304 h 300325"/>
              <a:gd name="connsiteX31" fmla="*/ 2139696 w 2592534"/>
              <a:gd name="connsiteY31" fmla="*/ 210312 h 300325"/>
              <a:gd name="connsiteX32" fmla="*/ 2185416 w 2592534"/>
              <a:gd name="connsiteY32" fmla="*/ 192024 h 300325"/>
              <a:gd name="connsiteX33" fmla="*/ 2276856 w 2592534"/>
              <a:gd name="connsiteY33" fmla="*/ 137160 h 300325"/>
              <a:gd name="connsiteX34" fmla="*/ 2322576 w 2592534"/>
              <a:gd name="connsiteY34" fmla="*/ 73152 h 300325"/>
              <a:gd name="connsiteX35" fmla="*/ 2468880 w 2592534"/>
              <a:gd name="connsiteY35" fmla="*/ 128016 h 300325"/>
              <a:gd name="connsiteX36" fmla="*/ 2551176 w 2592534"/>
              <a:gd name="connsiteY36" fmla="*/ 192024 h 300325"/>
              <a:gd name="connsiteX37" fmla="*/ 2587752 w 2592534"/>
              <a:gd name="connsiteY37" fmla="*/ 219456 h 3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92534" h="300325">
                <a:moveTo>
                  <a:pt x="0" y="173736"/>
                </a:moveTo>
                <a:cubicBezTo>
                  <a:pt x="9144" y="164592"/>
                  <a:pt x="17087" y="154063"/>
                  <a:pt x="27432" y="146304"/>
                </a:cubicBezTo>
                <a:cubicBezTo>
                  <a:pt x="41650" y="135640"/>
                  <a:pt x="58081" y="128292"/>
                  <a:pt x="73152" y="118872"/>
                </a:cubicBezTo>
                <a:cubicBezTo>
                  <a:pt x="82471" y="113047"/>
                  <a:pt x="91042" y="106036"/>
                  <a:pt x="100584" y="100584"/>
                </a:cubicBezTo>
                <a:cubicBezTo>
                  <a:pt x="112419" y="93821"/>
                  <a:pt x="125601" y="89520"/>
                  <a:pt x="137160" y="82296"/>
                </a:cubicBezTo>
                <a:cubicBezTo>
                  <a:pt x="243027" y="16129"/>
                  <a:pt x="89087" y="97188"/>
                  <a:pt x="228600" y="27432"/>
                </a:cubicBezTo>
                <a:cubicBezTo>
                  <a:pt x="268224" y="30480"/>
                  <a:pt x="309622" y="24464"/>
                  <a:pt x="347472" y="36576"/>
                </a:cubicBezTo>
                <a:cubicBezTo>
                  <a:pt x="387802" y="49481"/>
                  <a:pt x="424135" y="74132"/>
                  <a:pt x="457200" y="100584"/>
                </a:cubicBezTo>
                <a:cubicBezTo>
                  <a:pt x="510446" y="143181"/>
                  <a:pt x="484405" y="130988"/>
                  <a:pt x="530352" y="146304"/>
                </a:cubicBezTo>
                <a:cubicBezTo>
                  <a:pt x="539496" y="155448"/>
                  <a:pt x="547966" y="165320"/>
                  <a:pt x="557784" y="173736"/>
                </a:cubicBezTo>
                <a:cubicBezTo>
                  <a:pt x="587668" y="199351"/>
                  <a:pt x="592845" y="198780"/>
                  <a:pt x="621792" y="219456"/>
                </a:cubicBezTo>
                <a:cubicBezTo>
                  <a:pt x="634193" y="228314"/>
                  <a:pt x="646176" y="237744"/>
                  <a:pt x="658368" y="246888"/>
                </a:cubicBezTo>
                <a:cubicBezTo>
                  <a:pt x="766864" y="215889"/>
                  <a:pt x="762990" y="228956"/>
                  <a:pt x="832104" y="182880"/>
                </a:cubicBezTo>
                <a:cubicBezTo>
                  <a:pt x="844784" y="174426"/>
                  <a:pt x="857904" y="166224"/>
                  <a:pt x="868680" y="155448"/>
                </a:cubicBezTo>
                <a:cubicBezTo>
                  <a:pt x="879456" y="144672"/>
                  <a:pt x="886194" y="130443"/>
                  <a:pt x="896112" y="118872"/>
                </a:cubicBezTo>
                <a:cubicBezTo>
                  <a:pt x="904528" y="109054"/>
                  <a:pt x="915128" y="101258"/>
                  <a:pt x="923544" y="91440"/>
                </a:cubicBezTo>
                <a:cubicBezTo>
                  <a:pt x="933462" y="79869"/>
                  <a:pt x="940200" y="65640"/>
                  <a:pt x="950976" y="54864"/>
                </a:cubicBezTo>
                <a:cubicBezTo>
                  <a:pt x="958747" y="47093"/>
                  <a:pt x="969965" y="43611"/>
                  <a:pt x="978408" y="36576"/>
                </a:cubicBezTo>
                <a:cubicBezTo>
                  <a:pt x="988342" y="28297"/>
                  <a:pt x="994612" y="15560"/>
                  <a:pt x="1005840" y="9144"/>
                </a:cubicBezTo>
                <a:cubicBezTo>
                  <a:pt x="1016751" y="2909"/>
                  <a:pt x="1030224" y="3048"/>
                  <a:pt x="1042416" y="0"/>
                </a:cubicBezTo>
                <a:cubicBezTo>
                  <a:pt x="1143000" y="64008"/>
                  <a:pt x="1237532" y="138706"/>
                  <a:pt x="1344168" y="192024"/>
                </a:cubicBezTo>
                <a:cubicBezTo>
                  <a:pt x="1356360" y="198120"/>
                  <a:pt x="1368215" y="204942"/>
                  <a:pt x="1380744" y="210312"/>
                </a:cubicBezTo>
                <a:cubicBezTo>
                  <a:pt x="1389603" y="214109"/>
                  <a:pt x="1399555" y="215145"/>
                  <a:pt x="1408176" y="219456"/>
                </a:cubicBezTo>
                <a:cubicBezTo>
                  <a:pt x="1418006" y="224371"/>
                  <a:pt x="1425778" y="232829"/>
                  <a:pt x="1435608" y="237744"/>
                </a:cubicBezTo>
                <a:cubicBezTo>
                  <a:pt x="1457714" y="248797"/>
                  <a:pt x="1476178" y="247243"/>
                  <a:pt x="1499616" y="256032"/>
                </a:cubicBezTo>
                <a:cubicBezTo>
                  <a:pt x="1617730" y="300325"/>
                  <a:pt x="1414072" y="243790"/>
                  <a:pt x="1609344" y="292608"/>
                </a:cubicBezTo>
                <a:cubicBezTo>
                  <a:pt x="1623618" y="289314"/>
                  <a:pt x="1731357" y="274244"/>
                  <a:pt x="1764792" y="246888"/>
                </a:cubicBezTo>
                <a:cubicBezTo>
                  <a:pt x="1788145" y="227781"/>
                  <a:pt x="1804661" y="200984"/>
                  <a:pt x="1828800" y="182880"/>
                </a:cubicBezTo>
                <a:cubicBezTo>
                  <a:pt x="1892319" y="135241"/>
                  <a:pt x="1837400" y="173022"/>
                  <a:pt x="1901952" y="137160"/>
                </a:cubicBezTo>
                <a:cubicBezTo>
                  <a:pt x="1966734" y="101170"/>
                  <a:pt x="1924956" y="117300"/>
                  <a:pt x="1975104" y="100584"/>
                </a:cubicBezTo>
                <a:cubicBezTo>
                  <a:pt x="2005584" y="115824"/>
                  <a:pt x="2042447" y="122207"/>
                  <a:pt x="2066544" y="146304"/>
                </a:cubicBezTo>
                <a:cubicBezTo>
                  <a:pt x="2113896" y="193656"/>
                  <a:pt x="2089326" y="172535"/>
                  <a:pt x="2139696" y="210312"/>
                </a:cubicBezTo>
                <a:cubicBezTo>
                  <a:pt x="2154936" y="204216"/>
                  <a:pt x="2170933" y="199748"/>
                  <a:pt x="2185416" y="192024"/>
                </a:cubicBezTo>
                <a:cubicBezTo>
                  <a:pt x="2216780" y="175297"/>
                  <a:pt x="2276856" y="137160"/>
                  <a:pt x="2276856" y="137160"/>
                </a:cubicBezTo>
                <a:cubicBezTo>
                  <a:pt x="2280759" y="129354"/>
                  <a:pt x="2304639" y="71956"/>
                  <a:pt x="2322576" y="73152"/>
                </a:cubicBezTo>
                <a:cubicBezTo>
                  <a:pt x="2331175" y="73725"/>
                  <a:pt x="2438146" y="106739"/>
                  <a:pt x="2468880" y="128016"/>
                </a:cubicBezTo>
                <a:cubicBezTo>
                  <a:pt x="2497453" y="147797"/>
                  <a:pt x="2523374" y="171172"/>
                  <a:pt x="2551176" y="192024"/>
                </a:cubicBezTo>
                <a:cubicBezTo>
                  <a:pt x="2592534" y="223043"/>
                  <a:pt x="2566782" y="198486"/>
                  <a:pt x="2587752" y="219456"/>
                </a:cubicBezTo>
              </a:path>
            </a:pathLst>
          </a:cu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reeform 14"/>
          <p:cNvSpPr/>
          <p:nvPr/>
        </p:nvSpPr>
        <p:spPr>
          <a:xfrm>
            <a:off x="5148064" y="692696"/>
            <a:ext cx="1106424" cy="219839"/>
          </a:xfrm>
          <a:custGeom>
            <a:avLst/>
            <a:gdLst>
              <a:gd name="connsiteX0" fmla="*/ 0 w 1106424"/>
              <a:gd name="connsiteY0" fmla="*/ 219839 h 219839"/>
              <a:gd name="connsiteX1" fmla="*/ 192024 w 1106424"/>
              <a:gd name="connsiteY1" fmla="*/ 55247 h 219839"/>
              <a:gd name="connsiteX2" fmla="*/ 283464 w 1106424"/>
              <a:gd name="connsiteY2" fmla="*/ 9527 h 219839"/>
              <a:gd name="connsiteX3" fmla="*/ 493776 w 1106424"/>
              <a:gd name="connsiteY3" fmla="*/ 55247 h 219839"/>
              <a:gd name="connsiteX4" fmla="*/ 521208 w 1106424"/>
              <a:gd name="connsiteY4" fmla="*/ 82679 h 219839"/>
              <a:gd name="connsiteX5" fmla="*/ 649224 w 1106424"/>
              <a:gd name="connsiteY5" fmla="*/ 155831 h 219839"/>
              <a:gd name="connsiteX6" fmla="*/ 795528 w 1106424"/>
              <a:gd name="connsiteY6" fmla="*/ 91823 h 219839"/>
              <a:gd name="connsiteX7" fmla="*/ 877824 w 1106424"/>
              <a:gd name="connsiteY7" fmla="*/ 36959 h 219839"/>
              <a:gd name="connsiteX8" fmla="*/ 914400 w 1106424"/>
              <a:gd name="connsiteY8" fmla="*/ 9527 h 219839"/>
              <a:gd name="connsiteX9" fmla="*/ 941832 w 1106424"/>
              <a:gd name="connsiteY9" fmla="*/ 383 h 219839"/>
              <a:gd name="connsiteX10" fmla="*/ 996696 w 1106424"/>
              <a:gd name="connsiteY10" fmla="*/ 18671 h 219839"/>
              <a:gd name="connsiteX11" fmla="*/ 1024128 w 1106424"/>
              <a:gd name="connsiteY11" fmla="*/ 46103 h 219839"/>
              <a:gd name="connsiteX12" fmla="*/ 1051560 w 1106424"/>
              <a:gd name="connsiteY12" fmla="*/ 64391 h 219839"/>
              <a:gd name="connsiteX13" fmla="*/ 1106424 w 1106424"/>
              <a:gd name="connsiteY13" fmla="*/ 55247 h 21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6424" h="219839">
                <a:moveTo>
                  <a:pt x="0" y="219839"/>
                </a:moveTo>
                <a:cubicBezTo>
                  <a:pt x="73378" y="131786"/>
                  <a:pt x="55786" y="144326"/>
                  <a:pt x="192024" y="55247"/>
                </a:cubicBezTo>
                <a:cubicBezTo>
                  <a:pt x="220546" y="36598"/>
                  <a:pt x="283464" y="9527"/>
                  <a:pt x="283464" y="9527"/>
                </a:cubicBezTo>
                <a:cubicBezTo>
                  <a:pt x="401907" y="17423"/>
                  <a:pt x="406960" y="0"/>
                  <a:pt x="493776" y="55247"/>
                </a:cubicBezTo>
                <a:cubicBezTo>
                  <a:pt x="504686" y="62190"/>
                  <a:pt x="510351" y="75654"/>
                  <a:pt x="521208" y="82679"/>
                </a:cubicBezTo>
                <a:cubicBezTo>
                  <a:pt x="562471" y="109378"/>
                  <a:pt x="649224" y="155831"/>
                  <a:pt x="649224" y="155831"/>
                </a:cubicBezTo>
                <a:cubicBezTo>
                  <a:pt x="697992" y="134495"/>
                  <a:pt x="748301" y="116381"/>
                  <a:pt x="795528" y="91823"/>
                </a:cubicBezTo>
                <a:cubicBezTo>
                  <a:pt x="824779" y="76613"/>
                  <a:pt x="850717" y="55725"/>
                  <a:pt x="877824" y="36959"/>
                </a:cubicBezTo>
                <a:cubicBezTo>
                  <a:pt x="890354" y="28284"/>
                  <a:pt x="901168" y="17088"/>
                  <a:pt x="914400" y="9527"/>
                </a:cubicBezTo>
                <a:cubicBezTo>
                  <a:pt x="922769" y="4745"/>
                  <a:pt x="932688" y="3431"/>
                  <a:pt x="941832" y="383"/>
                </a:cubicBezTo>
                <a:cubicBezTo>
                  <a:pt x="960120" y="6479"/>
                  <a:pt x="979845" y="9309"/>
                  <a:pt x="996696" y="18671"/>
                </a:cubicBezTo>
                <a:cubicBezTo>
                  <a:pt x="1008000" y="24951"/>
                  <a:pt x="1014194" y="37824"/>
                  <a:pt x="1024128" y="46103"/>
                </a:cubicBezTo>
                <a:cubicBezTo>
                  <a:pt x="1032571" y="53138"/>
                  <a:pt x="1042416" y="58295"/>
                  <a:pt x="1051560" y="64391"/>
                </a:cubicBezTo>
                <a:lnTo>
                  <a:pt x="1106424" y="55247"/>
                </a:lnTo>
              </a:path>
            </a:pathLst>
          </a:cu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15"/>
          <p:cNvSpPr/>
          <p:nvPr/>
        </p:nvSpPr>
        <p:spPr>
          <a:xfrm>
            <a:off x="7424928" y="644605"/>
            <a:ext cx="1033272" cy="309419"/>
          </a:xfrm>
          <a:custGeom>
            <a:avLst/>
            <a:gdLst>
              <a:gd name="connsiteX0" fmla="*/ 0 w 1033272"/>
              <a:gd name="connsiteY0" fmla="*/ 68627 h 309419"/>
              <a:gd name="connsiteX1" fmla="*/ 18288 w 1033272"/>
              <a:gd name="connsiteY1" fmla="*/ 41195 h 309419"/>
              <a:gd name="connsiteX2" fmla="*/ 201168 w 1033272"/>
              <a:gd name="connsiteY2" fmla="*/ 59483 h 309419"/>
              <a:gd name="connsiteX3" fmla="*/ 502920 w 1033272"/>
              <a:gd name="connsiteY3" fmla="*/ 224075 h 309419"/>
              <a:gd name="connsiteX4" fmla="*/ 557784 w 1033272"/>
              <a:gd name="connsiteY4" fmla="*/ 178355 h 309419"/>
              <a:gd name="connsiteX5" fmla="*/ 621792 w 1033272"/>
              <a:gd name="connsiteY5" fmla="*/ 150923 h 309419"/>
              <a:gd name="connsiteX6" fmla="*/ 676656 w 1033272"/>
              <a:gd name="connsiteY6" fmla="*/ 114347 h 309419"/>
              <a:gd name="connsiteX7" fmla="*/ 713232 w 1033272"/>
              <a:gd name="connsiteY7" fmla="*/ 123491 h 309419"/>
              <a:gd name="connsiteX8" fmla="*/ 795528 w 1033272"/>
              <a:gd name="connsiteY8" fmla="*/ 187499 h 309419"/>
              <a:gd name="connsiteX9" fmla="*/ 859536 w 1033272"/>
              <a:gd name="connsiteY9" fmla="*/ 260651 h 309419"/>
              <a:gd name="connsiteX10" fmla="*/ 950976 w 1033272"/>
              <a:gd name="connsiteY10" fmla="*/ 205787 h 309419"/>
              <a:gd name="connsiteX11" fmla="*/ 978408 w 1033272"/>
              <a:gd name="connsiteY11" fmla="*/ 196643 h 309419"/>
              <a:gd name="connsiteX12" fmla="*/ 1033272 w 1033272"/>
              <a:gd name="connsiteY12" fmla="*/ 160067 h 309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33272" h="309419">
                <a:moveTo>
                  <a:pt x="0" y="68627"/>
                </a:moveTo>
                <a:cubicBezTo>
                  <a:pt x="6096" y="59483"/>
                  <a:pt x="8969" y="47020"/>
                  <a:pt x="18288" y="41195"/>
                </a:cubicBezTo>
                <a:cubicBezTo>
                  <a:pt x="84200" y="0"/>
                  <a:pt x="126109" y="38038"/>
                  <a:pt x="201168" y="59483"/>
                </a:cubicBezTo>
                <a:cubicBezTo>
                  <a:pt x="393192" y="187499"/>
                  <a:pt x="393192" y="309419"/>
                  <a:pt x="502920" y="224075"/>
                </a:cubicBezTo>
                <a:cubicBezTo>
                  <a:pt x="521711" y="209460"/>
                  <a:pt x="537510" y="190831"/>
                  <a:pt x="557784" y="178355"/>
                </a:cubicBezTo>
                <a:cubicBezTo>
                  <a:pt x="577553" y="166189"/>
                  <a:pt x="601354" y="161928"/>
                  <a:pt x="621792" y="150923"/>
                </a:cubicBezTo>
                <a:cubicBezTo>
                  <a:pt x="641144" y="140503"/>
                  <a:pt x="658368" y="126539"/>
                  <a:pt x="676656" y="114347"/>
                </a:cubicBezTo>
                <a:cubicBezTo>
                  <a:pt x="688848" y="117395"/>
                  <a:pt x="702529" y="116905"/>
                  <a:pt x="713232" y="123491"/>
                </a:cubicBezTo>
                <a:cubicBezTo>
                  <a:pt x="742829" y="141705"/>
                  <a:pt x="773818" y="160362"/>
                  <a:pt x="795528" y="187499"/>
                </a:cubicBezTo>
                <a:cubicBezTo>
                  <a:pt x="840182" y="243317"/>
                  <a:pt x="818304" y="219419"/>
                  <a:pt x="859536" y="260651"/>
                </a:cubicBezTo>
                <a:cubicBezTo>
                  <a:pt x="890016" y="242363"/>
                  <a:pt x="919679" y="222639"/>
                  <a:pt x="950976" y="205787"/>
                </a:cubicBezTo>
                <a:cubicBezTo>
                  <a:pt x="959463" y="201217"/>
                  <a:pt x="969787" y="200954"/>
                  <a:pt x="978408" y="196643"/>
                </a:cubicBezTo>
                <a:cubicBezTo>
                  <a:pt x="1017941" y="176877"/>
                  <a:pt x="1013958" y="179381"/>
                  <a:pt x="1033272" y="160067"/>
                </a:cubicBezTo>
              </a:path>
            </a:pathLst>
          </a:cu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>
    <p:dissolve/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47320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A cabin, locked from the inside, is perched on the side of a mountain. It is forced open, and thirty people are found dead inside. They had plenty of food and water.</a:t>
            </a:r>
          </a:p>
          <a:p>
            <a:endParaRPr lang="en-GB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the-evil-dead-cabin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2420888"/>
            <a:ext cx="5424350" cy="3600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320 Cabin w Lumexis FTTS(tm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835696" y="1556792"/>
            <a:ext cx="5517912" cy="4137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979712" y="332656"/>
            <a:ext cx="5328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It was a plane crash!</a:t>
            </a:r>
            <a:endParaRPr lang="en-GB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man had twelve toothpicks in front of him. He took one away. Now he had nine in front of him. How is this possible?</a:t>
            </a:r>
            <a:endParaRPr lang="en-GB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ni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3068960"/>
            <a:ext cx="2463738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remaining 11 toothpicks were arranged to spell the word NINE</a:t>
            </a:r>
            <a:endParaRPr lang="en-GB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87524" y="4401108"/>
            <a:ext cx="1800200" cy="0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971600" y="4077072"/>
            <a:ext cx="1584176" cy="720080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6200000" flipH="1">
            <a:off x="1439652" y="4473116"/>
            <a:ext cx="1224136" cy="144016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2231740" y="4473116"/>
            <a:ext cx="1512168" cy="0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6200000" flipH="1">
            <a:off x="3023828" y="4473116"/>
            <a:ext cx="1584176" cy="72008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H="1">
            <a:off x="3455876" y="4257092"/>
            <a:ext cx="1440160" cy="504056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3923928" y="4509120"/>
            <a:ext cx="1152128" cy="0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4391980" y="4545124"/>
            <a:ext cx="1512168" cy="0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292080" y="3933056"/>
            <a:ext cx="1008112" cy="0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220072" y="4725144"/>
            <a:ext cx="936104" cy="72008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292080" y="5301208"/>
            <a:ext cx="1152128" cy="0"/>
          </a:xfrm>
          <a:prstGeom prst="lin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Glass breaks, and George and Gracie are dead</a:t>
            </a:r>
            <a:r>
              <a:rPr lang="en-GB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en-GB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4" descr="BrokenGlas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2924944"/>
            <a:ext cx="3450566" cy="27777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They were fish…</a:t>
            </a:r>
            <a:endParaRPr lang="en-GB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Content Placeholder 3" descr="dead_fish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195736" y="1988840"/>
            <a:ext cx="4894363" cy="37686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dissolve/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72000"/>
          </a:xfrm>
        </p:spPr>
        <p:txBody>
          <a:bodyPr>
            <a:normAutofit/>
          </a:bodyPr>
          <a:lstStyle/>
          <a:p>
            <a:r>
              <a:rPr lang="en-GB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horse jumps over a tower and lands on a man, who disappears.</a:t>
            </a:r>
            <a:endParaRPr lang="en-GB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littlemissy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2348880"/>
            <a:ext cx="3581400" cy="381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279</TotalTime>
  <Words>160</Words>
  <Application>Microsoft Office PowerPoint</Application>
  <PresentationFormat>On-screen Show (4:3)</PresentationFormat>
  <Paragraphs>25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Paper</vt:lpstr>
      <vt:lpstr> In the middle of the ocean is a yacht. Several corpses are floating in the water nearby. </vt:lpstr>
      <vt:lpstr>Slide 2</vt:lpstr>
      <vt:lpstr>Slide 3</vt:lpstr>
      <vt:lpstr>Slide 4</vt:lpstr>
      <vt:lpstr>Slide 5</vt:lpstr>
      <vt:lpstr>Slide 6</vt:lpstr>
      <vt:lpstr>Slide 7</vt:lpstr>
      <vt:lpstr>They were fish…</vt:lpstr>
      <vt:lpstr>Slide 9</vt:lpstr>
      <vt:lpstr>Slide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the middle of the ocean is a yacht. Several corpses are floating in the water nearby.</dc:title>
  <dc:creator>James</dc:creator>
  <cp:lastModifiedBy>Authorised User</cp:lastModifiedBy>
  <cp:revision>29</cp:revision>
  <dcterms:created xsi:type="dcterms:W3CDTF">2010-11-04T17:14:53Z</dcterms:created>
  <dcterms:modified xsi:type="dcterms:W3CDTF">2010-11-05T11:43:48Z</dcterms:modified>
</cp:coreProperties>
</file>